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261" r:id="rId2"/>
    <p:sldId id="349" r:id="rId3"/>
    <p:sldId id="350" r:id="rId4"/>
    <p:sldId id="351" r:id="rId5"/>
    <p:sldId id="302" r:id="rId6"/>
    <p:sldId id="375" r:id="rId7"/>
    <p:sldId id="487" r:id="rId8"/>
    <p:sldId id="376" r:id="rId9"/>
    <p:sldId id="373" r:id="rId10"/>
    <p:sldId id="421" r:id="rId11"/>
    <p:sldId id="374" r:id="rId12"/>
    <p:sldId id="372" r:id="rId13"/>
    <p:sldId id="269" r:id="rId14"/>
    <p:sldId id="423" r:id="rId15"/>
    <p:sldId id="263" r:id="rId16"/>
    <p:sldId id="424" r:id="rId17"/>
    <p:sldId id="425" r:id="rId18"/>
    <p:sldId id="265" r:id="rId19"/>
    <p:sldId id="426" r:id="rId20"/>
    <p:sldId id="427" r:id="rId21"/>
    <p:sldId id="428" r:id="rId22"/>
    <p:sldId id="306" r:id="rId23"/>
    <p:sldId id="391" r:id="rId24"/>
    <p:sldId id="392" r:id="rId25"/>
    <p:sldId id="390" r:id="rId26"/>
    <p:sldId id="308" r:id="rId27"/>
    <p:sldId id="309" r:id="rId28"/>
    <p:sldId id="377" r:id="rId29"/>
    <p:sldId id="310" r:id="rId30"/>
    <p:sldId id="311" r:id="rId31"/>
    <p:sldId id="312" r:id="rId32"/>
    <p:sldId id="378" r:id="rId33"/>
    <p:sldId id="314" r:id="rId34"/>
    <p:sldId id="379" r:id="rId35"/>
    <p:sldId id="380" r:id="rId36"/>
    <p:sldId id="315" r:id="rId37"/>
    <p:sldId id="316" r:id="rId38"/>
    <p:sldId id="317" r:id="rId39"/>
    <p:sldId id="485" r:id="rId40"/>
    <p:sldId id="381" r:id="rId41"/>
    <p:sldId id="352" r:id="rId42"/>
    <p:sldId id="486" r:id="rId43"/>
    <p:sldId id="456" r:id="rId44"/>
    <p:sldId id="354" r:id="rId45"/>
    <p:sldId id="353" r:id="rId46"/>
    <p:sldId id="355" r:id="rId47"/>
    <p:sldId id="383" r:id="rId48"/>
    <p:sldId id="323" r:id="rId49"/>
    <p:sldId id="325" r:id="rId50"/>
    <p:sldId id="385" r:id="rId51"/>
    <p:sldId id="324" r:id="rId52"/>
    <p:sldId id="387" r:id="rId53"/>
    <p:sldId id="386" r:id="rId54"/>
    <p:sldId id="388" r:id="rId55"/>
    <p:sldId id="330" r:id="rId56"/>
    <p:sldId id="468" r:id="rId57"/>
    <p:sldId id="331" r:id="rId58"/>
    <p:sldId id="457" r:id="rId59"/>
    <p:sldId id="464" r:id="rId60"/>
    <p:sldId id="272" r:id="rId61"/>
    <p:sldId id="273" r:id="rId62"/>
    <p:sldId id="429" r:id="rId63"/>
    <p:sldId id="430" r:id="rId64"/>
    <p:sldId id="276" r:id="rId65"/>
    <p:sldId id="431" r:id="rId66"/>
    <p:sldId id="278" r:id="rId67"/>
    <p:sldId id="432" r:id="rId68"/>
    <p:sldId id="467" r:id="rId69"/>
    <p:sldId id="483" r:id="rId70"/>
    <p:sldId id="434" r:id="rId71"/>
    <p:sldId id="332" r:id="rId72"/>
    <p:sldId id="333" r:id="rId73"/>
    <p:sldId id="449" r:id="rId74"/>
    <p:sldId id="451" r:id="rId75"/>
    <p:sldId id="395" r:id="rId76"/>
    <p:sldId id="334" r:id="rId77"/>
    <p:sldId id="396" r:id="rId78"/>
    <p:sldId id="398" r:id="rId79"/>
    <p:sldId id="454" r:id="rId80"/>
    <p:sldId id="455" r:id="rId81"/>
    <p:sldId id="394" r:id="rId82"/>
    <p:sldId id="399" r:id="rId83"/>
    <p:sldId id="453" r:id="rId84"/>
    <p:sldId id="458" r:id="rId85"/>
    <p:sldId id="345" r:id="rId86"/>
    <p:sldId id="435" r:id="rId87"/>
    <p:sldId id="459" r:id="rId88"/>
    <p:sldId id="460" r:id="rId89"/>
    <p:sldId id="438" r:id="rId90"/>
    <p:sldId id="463" r:id="rId91"/>
    <p:sldId id="470" r:id="rId92"/>
    <p:sldId id="439" r:id="rId93"/>
    <p:sldId id="440" r:id="rId94"/>
    <p:sldId id="441" r:id="rId95"/>
    <p:sldId id="346" r:id="rId96"/>
    <p:sldId id="471" r:id="rId97"/>
    <p:sldId id="472" r:id="rId98"/>
    <p:sldId id="482" r:id="rId99"/>
    <p:sldId id="290" r:id="rId100"/>
    <p:sldId id="291" r:id="rId101"/>
    <p:sldId id="473" r:id="rId102"/>
    <p:sldId id="347" r:id="rId103"/>
    <p:sldId id="475" r:id="rId104"/>
    <p:sldId id="476" r:id="rId105"/>
    <p:sldId id="477" r:id="rId106"/>
    <p:sldId id="480" r:id="rId107"/>
    <p:sldId id="478" r:id="rId108"/>
    <p:sldId id="479" r:id="rId109"/>
    <p:sldId id="481" r:id="rId110"/>
    <p:sldId id="348" r:id="rId111"/>
    <p:sldId id="442" r:id="rId112"/>
    <p:sldId id="443" r:id="rId113"/>
    <p:sldId id="444" r:id="rId114"/>
    <p:sldId id="474" r:id="rId115"/>
    <p:sldId id="366" r:id="rId116"/>
    <p:sldId id="411" r:id="rId117"/>
    <p:sldId id="406" r:id="rId118"/>
    <p:sldId id="368" r:id="rId119"/>
    <p:sldId id="410" r:id="rId120"/>
    <p:sldId id="405" r:id="rId121"/>
    <p:sldId id="408" r:id="rId122"/>
    <p:sldId id="409" r:id="rId123"/>
    <p:sldId id="407" r:id="rId124"/>
    <p:sldId id="445" r:id="rId125"/>
    <p:sldId id="469" r:id="rId126"/>
    <p:sldId id="370" r:id="rId127"/>
    <p:sldId id="369" r:id="rId128"/>
    <p:sldId id="416" r:id="rId129"/>
    <p:sldId id="415" r:id="rId130"/>
    <p:sldId id="365" r:id="rId131"/>
    <p:sldId id="446" r:id="rId132"/>
    <p:sldId id="447" r:id="rId133"/>
    <p:sldId id="448" r:id="rId134"/>
    <p:sldId id="358" r:id="rId135"/>
    <p:sldId id="356" r:id="rId136"/>
    <p:sldId id="359" r:id="rId137"/>
    <p:sldId id="417" r:id="rId138"/>
    <p:sldId id="360" r:id="rId139"/>
    <p:sldId id="414" r:id="rId140"/>
    <p:sldId id="413" r:id="rId141"/>
    <p:sldId id="420" r:id="rId142"/>
    <p:sldId id="357" r:id="rId143"/>
    <p:sldId id="362" r:id="rId144"/>
    <p:sldId id="418" r:id="rId145"/>
    <p:sldId id="364" r:id="rId146"/>
    <p:sldId id="419" r:id="rId147"/>
    <p:sldId id="382" r:id="rId148"/>
    <p:sldId id="422" r:id="rId14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176" d="100"/>
          <a:sy n="176" d="100"/>
        </p:scale>
        <p:origin x="-232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notesMaster" Target="notesMasters/notesMaster1.xml"/><Relationship Id="rId151" Type="http://schemas.openxmlformats.org/officeDocument/2006/relationships/handoutMaster" Target="handoutMasters/handoutMaster1.xml"/><Relationship Id="rId15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28.10.14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28.10.14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61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</a:t>
            </a:r>
            <a:r>
              <a:rPr lang="de-DE" dirty="0" smtClean="0"/>
              <a:t>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Referenzen</a:t>
            </a:r>
          </a:p>
          <a:p>
            <a:pPr marL="508984" indent="-285750">
              <a:defRPr sz="1800"/>
            </a:pPr>
            <a:r>
              <a:rPr lang="de-DE" sz="1700" dirty="0" smtClean="0"/>
              <a:t>Zeiger auf Objekte</a:t>
            </a:r>
            <a:endParaRPr sz="17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</a:t>
            </a:r>
            <a:r>
              <a:rPr lang="de-DE" dirty="0" smtClean="0"/>
              <a:t>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</a:t>
            </a:r>
            <a:r>
              <a:rPr lang="de-DE" dirty="0" smtClean="0"/>
              <a:t>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</a:t>
            </a:r>
            <a:r>
              <a:rPr lang="de-DE" dirty="0" smtClean="0"/>
              <a:t>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</a:t>
            </a:r>
            <a:r>
              <a:rPr lang="de-DE" dirty="0" smtClean="0"/>
              <a:t>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</a:t>
            </a:r>
            <a:r>
              <a:rPr lang="de-DE" dirty="0" smtClean="0"/>
              <a:t>MERGE KONFLIKTE </a:t>
            </a:r>
            <a:r>
              <a:rPr lang="de-DE" dirty="0" smtClean="0"/>
              <a:t>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</a:t>
            </a:r>
            <a:r>
              <a:rPr lang="de-DE" dirty="0" smtClean="0"/>
              <a:t>MERGES </a:t>
            </a:r>
            <a:r>
              <a:rPr lang="de-DE" dirty="0" smtClean="0"/>
              <a:t>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</a:t>
            </a:r>
            <a:r>
              <a:rPr lang="de-DE" dirty="0" smtClean="0"/>
              <a:t>MERGES </a:t>
            </a:r>
            <a:r>
              <a:rPr lang="de-DE" dirty="0" smtClean="0"/>
              <a:t>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851137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</a:t>
            </a:r>
            <a:r>
              <a:rPr lang="de-DE" sz="1800" b="1" dirty="0" smtClean="0"/>
              <a:t>-</a:t>
            </a:r>
            <a:r>
              <a:rPr lang="de-DE" sz="1800" b="1" dirty="0" smtClean="0"/>
              <a:t>Strategien</a:t>
            </a:r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</a:t>
            </a:r>
            <a:r>
              <a:rPr lang="de-DE" sz="1800" b="1" dirty="0" smtClean="0">
                <a:solidFill>
                  <a:srgbClr val="009587"/>
                </a:solidFill>
              </a:rPr>
              <a:t>&amp; Diskussionen: jederzeit</a:t>
            </a:r>
            <a:r>
              <a:rPr lang="de-DE" sz="1800" b="1" dirty="0" smtClean="0">
                <a:solidFill>
                  <a:srgbClr val="009587"/>
                </a:solidFill>
              </a:rPr>
              <a:t>!</a:t>
            </a:r>
            <a:endParaRPr lang="de-DE" sz="1800" b="1" dirty="0" smtClean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</a:t>
            </a:r>
            <a:r>
              <a:rPr lang="de-DE" dirty="0" smtClean="0"/>
              <a:t>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</a:t>
            </a:r>
            <a:r>
              <a:rPr lang="de-DE" dirty="0" smtClean="0"/>
              <a:t>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</a:p>
          <a:p>
            <a:r>
              <a:rPr lang="de-DE" dirty="0" smtClean="0"/>
              <a:t>Was installieren ?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DER USB-STICK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6418</Words>
  <Application>Microsoft Macintosh PowerPoint</Application>
  <PresentationFormat>Bildschirmpräsentation (4:3)</PresentationFormat>
  <Paragraphs>1473</Paragraphs>
  <Slides>148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148</vt:i4>
      </vt:variant>
    </vt:vector>
  </HeadingPairs>
  <TitlesOfParts>
    <vt:vector size="149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DER USB-STICK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447</cp:revision>
  <cp:lastPrinted>2014-10-26T13:13:16Z</cp:lastPrinted>
  <dcterms:created xsi:type="dcterms:W3CDTF">2014-10-26T08:55:17Z</dcterms:created>
  <dcterms:modified xsi:type="dcterms:W3CDTF">2014-10-28T20:57:11Z</dcterms:modified>
</cp:coreProperties>
</file>